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70" r:id="rId4"/>
    <p:sldId id="277" r:id="rId5"/>
    <p:sldId id="271" r:id="rId6"/>
    <p:sldId id="278" r:id="rId7"/>
    <p:sldId id="272" r:id="rId8"/>
    <p:sldId id="273" r:id="rId9"/>
    <p:sldId id="279" r:id="rId10"/>
    <p:sldId id="280" r:id="rId11"/>
    <p:sldId id="274" r:id="rId12"/>
    <p:sldId id="268" r:id="rId13"/>
    <p:sldId id="269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62538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13239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8476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6015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2532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mesh per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invece di forma cubo</a:t>
            </a:r>
            <a:r>
              <a:rPr lang="it-IT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in </a:t>
            </a:r>
            <a:r>
              <a:rPr lang="it-IT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endParaRPr lang="it-IT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6275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2804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Muri anti collisione: 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causa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UR10 allo start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4792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Mesh: 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rilevante con prismi triangolari</a:t>
            </a:r>
            <a:b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Plan: cambia numero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waypoints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fa schifo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Offset dei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1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it-IT" sz="12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</a:t>
            </a:r>
            <a:r>
              <a:rPr lang="it-IT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orientazione mesh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1524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13849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 fittizio oggetti/</a:t>
            </a:r>
            <a:r>
              <a:rPr lang="it-IT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endParaRPr lang="it-IT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4150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hyperlink" Target="https://scottbcovert.github.io/angularjs-meets-salesforce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.geekulcha.com/mosa-lefu-wrapping-my-head-around-progressive-web-apps/" TargetMode="Externa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2330906" y="986576"/>
            <a:ext cx="4316100" cy="18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Università degli Studi di Padova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 in ICT for Internet and Multimedia </a:t>
            </a:r>
            <a:r>
              <a:rPr lang="it-IT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</a:t>
            </a: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81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6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A.A.  2018 - 2019</a:t>
            </a:r>
            <a:endParaRPr dirty="0"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1231641" y="3484076"/>
            <a:ext cx="6708710" cy="699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it-IT" sz="3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 Industry 4.0</a:t>
            </a:r>
            <a:endParaRPr dirty="0"/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7489" y="1324699"/>
            <a:ext cx="1117827" cy="1124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2597" y="1356229"/>
            <a:ext cx="1504501" cy="91644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1231641" y="4847231"/>
            <a:ext cx="6708709" cy="1024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G01 - Elia Bonetto, Filippo Rigotto, Matteo Dal Zovo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Padova – </a:t>
            </a:r>
            <a:r>
              <a:rPr lang="it-IT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 febbraio</a:t>
            </a:r>
            <a:r>
              <a:rPr lang="it-IT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M – problemi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res-fisica-buta-drento">
            <a:hlinkClick r:id="" action="ppaction://media"/>
            <a:extLst>
              <a:ext uri="{FF2B5EF4-FFF2-40B4-BE49-F238E27FC236}">
                <a16:creationId xmlns:a16="http://schemas.microsoft.com/office/drawing/2014/main" id="{14D28F3D-DA71-409E-A5A8-28622E9B1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040524"/>
            <a:ext cx="9144000" cy="531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6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FSM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Topic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 per pubblicazione / aggiornamento stato tra manipolatore e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marrtino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Wingdings" panose="05000000000000000000" pitchFamily="2" charset="2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Topic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 per ripartire per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ev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. secondo giro</a:t>
            </a:r>
          </a:p>
          <a:p>
            <a:pPr>
              <a:buClr>
                <a:srgbClr val="9B0014"/>
              </a:buClr>
              <a:buSzPts val="2600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Wingdings" panose="05000000000000000000" pitchFamily="2" charset="2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Matrice di occupazione per la scatola: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trasformazione pose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pose oggetti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4528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9" name="Shape 258">
            <a:extLst>
              <a:ext uri="{FF2B5EF4-FFF2-40B4-BE49-F238E27FC236}">
                <a16:creationId xmlns:a16="http://schemas.microsoft.com/office/drawing/2014/main" id="{A54C0287-0E6E-40BD-91D9-E0D49E440971}"/>
              </a:ext>
            </a:extLst>
          </p:cNvPr>
          <p:cNvSpPr txBox="1"/>
          <p:nvPr/>
        </p:nvSpPr>
        <p:spPr>
          <a:xfrm>
            <a:off x="5631325" y="5886550"/>
            <a:ext cx="164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</a:t>
            </a:r>
            <a:r>
              <a:rPr lang="it-IT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scottbcovert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Shape 259">
            <a:extLst>
              <a:ext uri="{FF2B5EF4-FFF2-40B4-BE49-F238E27FC236}">
                <a16:creationId xmlns:a16="http://schemas.microsoft.com/office/drawing/2014/main" id="{D9909FDF-9481-4C8B-B030-0C3A13D861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6888" y="1382750"/>
            <a:ext cx="5410225" cy="45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6790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Thank </a:t>
            </a:r>
            <a:r>
              <a:rPr lang="it-IT" b="1" dirty="0" err="1">
                <a:solidFill>
                  <a:schemeClr val="lt1"/>
                </a:solidFill>
              </a:rPr>
              <a:t>you</a:t>
            </a:r>
            <a:r>
              <a:rPr lang="it-IT" b="1" dirty="0">
                <a:solidFill>
                  <a:schemeClr val="lt1"/>
                </a:solidFill>
              </a:rPr>
              <a:t> </a:t>
            </a:r>
            <a:r>
              <a:rPr lang="it-IT" b="1" dirty="0" err="1">
                <a:solidFill>
                  <a:schemeClr val="lt1"/>
                </a:solidFill>
              </a:rPr>
              <a:t>all</a:t>
            </a:r>
            <a:r>
              <a:rPr lang="it-IT" b="1" dirty="0">
                <a:solidFill>
                  <a:schemeClr val="lt1"/>
                </a:solidFill>
              </a:rPr>
              <a:t>!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pic>
        <p:nvPicPr>
          <p:cNvPr id="11" name="Shape 274">
            <a:extLst>
              <a:ext uri="{FF2B5EF4-FFF2-40B4-BE49-F238E27FC236}">
                <a16:creationId xmlns:a16="http://schemas.microsoft.com/office/drawing/2014/main" id="{D056F478-8016-436A-B5D0-2CE7B2AC5E3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8725" y="1527887"/>
            <a:ext cx="6686550" cy="44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275">
            <a:extLst>
              <a:ext uri="{FF2B5EF4-FFF2-40B4-BE49-F238E27FC236}">
                <a16:creationId xmlns:a16="http://schemas.microsoft.com/office/drawing/2014/main" id="{76446E34-1416-4F7A-9EE6-DEB376C32B32}"/>
              </a:ext>
            </a:extLst>
          </p:cNvPr>
          <p:cNvSpPr txBox="1"/>
          <p:nvPr/>
        </p:nvSpPr>
        <p:spPr>
          <a:xfrm>
            <a:off x="6433651" y="5991794"/>
            <a:ext cx="14816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</a:t>
            </a:r>
            <a:r>
              <a:rPr lang="it-IT" sz="1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Geekulcha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828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Indice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Industry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Percezione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Manipolatore - </a:t>
            </a:r>
            <a:r>
              <a:rPr lang="it-IT" sz="3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endParaRPr lang="it-IT"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2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endParaRPr lang="it-IT"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FSM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 d</a:t>
            </a:r>
            <a:r>
              <a:rPr lang="it-IT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Percezione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7001269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Listener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dal modulo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apriltags</a:t>
            </a:r>
            <a:endParaRPr lang="it-IT" sz="2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Trasformazione pose rispetto a </a:t>
            </a:r>
            <a:r>
              <a:rPr lang="it-IT" sz="26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world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Pubblicazione lista oggetti da prendere e lasciare</a:t>
            </a: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Offset per la simulazione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Funzionamento singolo o in continuo</a:t>
            </a:r>
          </a:p>
        </p:txBody>
      </p:sp>
    </p:spTree>
    <p:extLst>
      <p:ext uri="{BB962C8B-B14F-4D97-AF65-F5344CB8AC3E}">
        <p14:creationId xmlns:p14="http://schemas.microsoft.com/office/powerpoint/2010/main" val="3377278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 – soluzioni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352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Messaggi personalizzati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PoseStampedArray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806450" lvl="1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Pose</a:t>
            </a:r>
          </a:p>
          <a:p>
            <a:pPr marL="806450" lvl="1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 tag</a:t>
            </a:r>
          </a:p>
          <a:p>
            <a:pPr marL="806450" lvl="1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Frame riferimento </a:t>
            </a:r>
            <a:r>
              <a:rPr lang="it-IT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(in </a:t>
            </a:r>
            <a:r>
              <a:rPr lang="it-IT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header</a:t>
            </a:r>
            <a:r>
              <a:rPr lang="it-IT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</a:p>
          <a:p>
            <a:pPr marL="561975" lvl="1">
              <a:buClr>
                <a:srgbClr val="9B0014"/>
              </a:buClr>
              <a:buSzPts val="2600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6352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Frame dei prismi triangolari da allineare</a:t>
            </a:r>
          </a:p>
        </p:txBody>
      </p:sp>
      <p:sp>
        <p:nvSpPr>
          <p:cNvPr id="2" name="Parentesi graffa chiusa 1">
            <a:extLst>
              <a:ext uri="{FF2B5EF4-FFF2-40B4-BE49-F238E27FC236}">
                <a16:creationId xmlns:a16="http://schemas.microsoft.com/office/drawing/2014/main" id="{53043ACE-B730-4BD2-A3E4-97AC593690ED}"/>
              </a:ext>
            </a:extLst>
          </p:cNvPr>
          <p:cNvSpPr/>
          <p:nvPr/>
        </p:nvSpPr>
        <p:spPr>
          <a:xfrm>
            <a:off x="2965588" y="2930013"/>
            <a:ext cx="475702" cy="70792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>
              <a:ln w="19050">
                <a:solidFill>
                  <a:schemeClr val="tx1"/>
                </a:solidFill>
              </a:ln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F4E6C2C-C0BD-430A-BFA7-F5944015D170}"/>
              </a:ext>
            </a:extLst>
          </p:cNvPr>
          <p:cNvSpPr txBox="1"/>
          <p:nvPr/>
        </p:nvSpPr>
        <p:spPr>
          <a:xfrm>
            <a:off x="3441290" y="3053141"/>
            <a:ext cx="91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array</a:t>
            </a:r>
          </a:p>
        </p:txBody>
      </p:sp>
    </p:spTree>
    <p:extLst>
      <p:ext uri="{BB962C8B-B14F-4D97-AF65-F5344CB8AC3E}">
        <p14:creationId xmlns:p14="http://schemas.microsoft.com/office/powerpoint/2010/main" val="2719196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 - </a:t>
            </a:r>
            <a:r>
              <a:rPr lang="it-IT" sz="4400" b="1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80610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07" indent="-246057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Posizione ‘home’ in giunti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Lettura liste frame da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Perception</a:t>
            </a:r>
            <a:endParaRPr lang="it-IT" sz="2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tramite mesh o forme cubo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Planning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path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cartesiano per percorso minimo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Agganciamento con link fittizio in simulazione</a:t>
            </a:r>
          </a:p>
        </p:txBody>
      </p:sp>
    </p:spTree>
    <p:extLst>
      <p:ext uri="{BB962C8B-B14F-4D97-AF65-F5344CB8AC3E}">
        <p14:creationId xmlns:p14="http://schemas.microsoft.com/office/powerpoint/2010/main" val="258419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G</a:t>
            </a: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problemi (1)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775127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Posa iniziale man.: angolo base su lato dx</a:t>
            </a: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Doppia posizione home: occlusione FOV Kinect</a:t>
            </a: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Letture messaggi con multithreading: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problemi di concorrenza / letture multiple</a:t>
            </a: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muri anti collisione: diverso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/ reale</a:t>
            </a:r>
          </a:p>
        </p:txBody>
      </p:sp>
    </p:spTree>
    <p:extLst>
      <p:ext uri="{BB962C8B-B14F-4D97-AF65-F5344CB8AC3E}">
        <p14:creationId xmlns:p14="http://schemas.microsoft.com/office/powerpoint/2010/main" val="3671269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G</a:t>
            </a: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problemi (2)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Movimenti man. divisi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waypoints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Ripetizione planning fino a buon risultato</a:t>
            </a: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Funzione check chiusura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 funzionante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risolto.</a:t>
            </a:r>
          </a:p>
        </p:txBody>
      </p:sp>
    </p:spTree>
    <p:extLst>
      <p:ext uri="{BB962C8B-B14F-4D97-AF65-F5344CB8AC3E}">
        <p14:creationId xmlns:p14="http://schemas.microsoft.com/office/powerpoint/2010/main" val="1586892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 err="1">
                <a:solidFill>
                  <a:schemeClr val="lt1"/>
                </a:solidFill>
              </a:rPr>
              <a:t>Marrtino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Planner per area aperta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Recovery manuale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 pose intermedie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follower (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sx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per corridoio (laser)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Docking con avvicinamento,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sul posto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Docking zona scarico con laser</a:t>
            </a:r>
          </a:p>
        </p:txBody>
      </p:sp>
    </p:spTree>
    <p:extLst>
      <p:ext uri="{BB962C8B-B14F-4D97-AF65-F5344CB8AC3E}">
        <p14:creationId xmlns:p14="http://schemas.microsoft.com/office/powerpoint/2010/main" val="117478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M – problemi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it-IT" dirty="0"/>
              <a:t>Challenge Industry 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Fisica della simulazione: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retro, recovery in rotazione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Poca corrispondenza reale/simulato: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mappa, corridoio, laser, inclinazione robot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Pesi relativi oggetti/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Riconfig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angoli approccio e velocità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servizi di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move_base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10136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499</Words>
  <Application>Microsoft Office PowerPoint</Application>
  <PresentationFormat>Presentazione su schermo (4:3)</PresentationFormat>
  <Paragraphs>172</Paragraphs>
  <Slides>13</Slides>
  <Notes>13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Noto Sans Symbols</vt:lpstr>
      <vt:lpstr>Tema di Office</vt:lpstr>
      <vt:lpstr>Università degli Studi di Padova  MD in ICT for Internet and Multimedia Eng.  Robotica Autonoma  A.A.  2018 - 2019</vt:lpstr>
      <vt:lpstr>Indice</vt:lpstr>
      <vt:lpstr>Percezione</vt:lpstr>
      <vt:lpstr>P – soluzioni</vt:lpstr>
      <vt:lpstr>Man - Gripper</vt:lpstr>
      <vt:lpstr>G – problemi (1)</vt:lpstr>
      <vt:lpstr>G – problemi (2)</vt:lpstr>
      <vt:lpstr>Marrtino</vt:lpstr>
      <vt:lpstr>M – problemi</vt:lpstr>
      <vt:lpstr>M – problemi</vt:lpstr>
      <vt:lpstr>FSM</vt:lpstr>
      <vt:lpstr>Presentazione standard di PowerPoint</vt:lpstr>
      <vt:lpstr>Thank you all!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UniPD - MIME - Robotica Autonoma</dc:title>
  <cp:lastModifiedBy>Filippo Rigotto</cp:lastModifiedBy>
  <cp:revision>30</cp:revision>
  <dcterms:modified xsi:type="dcterms:W3CDTF">2019-02-20T20:17:22Z</dcterms:modified>
</cp:coreProperties>
</file>